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5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rance-geojson.gregoiredavid.f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B5F42-9937-4C2D-977A-F8613F643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Battle of the Neighborhoods</a:t>
            </a:r>
            <a:br>
              <a:rPr lang="en-US" dirty="0"/>
            </a:br>
            <a:endParaRPr lang="sr-Latn-R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47AF9-D069-4C1E-BECD-6C2110F1B0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Applied Data Science Capstone by IBM/Coursera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07871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4A0860EA-F061-4703-9901-55516D23B7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51" r="225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FD93103C-50F9-4D8C-9032-AB9F9BA5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BBD5C-FE10-4205-933D-1EF71069F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Selected area that we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25765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236C348E-A19D-41E4-A42D-636020A583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0550" b="14057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20" name="Freeform 9">
            <a:extLst>
              <a:ext uri="{FF2B5EF4-FFF2-40B4-BE49-F238E27FC236}">
                <a16:creationId xmlns:a16="http://schemas.microsoft.com/office/drawing/2014/main" id="{FD93103C-50F9-4D8C-9032-AB9F9BA5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ECC96-F335-4C45-ACC8-7F087FF1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Clustering available locations</a:t>
            </a:r>
          </a:p>
        </p:txBody>
      </p:sp>
    </p:spTree>
    <p:extLst>
      <p:ext uri="{BB962C8B-B14F-4D97-AF65-F5344CB8AC3E}">
        <p14:creationId xmlns:p14="http://schemas.microsoft.com/office/powerpoint/2010/main" val="412252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89124C13-A6E4-4CA6-AA61-9F619F24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7BDBEC-EC36-4734-B516-663EEBCD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888B4357-0429-4651-AF18-8561664DC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72811-DA9C-472A-A96F-3A1A59E12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Distance from Eiffel Tower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961A6-343B-4F5E-9225-A808B9272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we can see distance of available places that have fulfilled the criteria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Criteria: </a:t>
            </a:r>
          </a:p>
          <a:p>
            <a:pPr lvl="1"/>
            <a:r>
              <a:rPr lang="en-US" sz="1600" dirty="0"/>
              <a:t>1. No more than four restaurants in radius of 250 meters</a:t>
            </a:r>
          </a:p>
          <a:p>
            <a:pPr lvl="1"/>
            <a:r>
              <a:rPr lang="en-US" sz="1600" dirty="0"/>
              <a:t>2. No Italian restaurants in radius of 200 meters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86558211-00D9-48F0-AE94-B95B15282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44477E-7E63-40E3-8E7B-F7B642FA77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5429172" y="1450561"/>
            <a:ext cx="5944115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6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89124C13-A6E4-4CA6-AA61-9F619F24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91B7F5B5-597D-4D1F-ABE4-614AB606BE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40000"/>
          </a:blip>
          <a:srcRect t="1375" b="202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EC21C-1594-4C90-AA03-C99BCBF0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Best places to consider</a:t>
            </a:r>
          </a:p>
        </p:txBody>
      </p:sp>
    </p:spTree>
    <p:extLst>
      <p:ext uri="{BB962C8B-B14F-4D97-AF65-F5344CB8AC3E}">
        <p14:creationId xmlns:p14="http://schemas.microsoft.com/office/powerpoint/2010/main" val="236991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E0AA81-905F-4F9F-8FCE-85846903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sr-Latn-R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D4B1E-45CD-42BC-B024-708D6BCED1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Luka Sari</a:t>
            </a:r>
            <a:r>
              <a:rPr lang="sr-Latn-RS" dirty="0"/>
              <a:t>ć,</a:t>
            </a:r>
          </a:p>
          <a:p>
            <a:r>
              <a:rPr lang="sr-Latn-RS" dirty="0"/>
              <a:t>IT Consultant at Devoteam Serbia</a:t>
            </a:r>
          </a:p>
        </p:txBody>
      </p:sp>
    </p:spTree>
    <p:extLst>
      <p:ext uri="{BB962C8B-B14F-4D97-AF65-F5344CB8AC3E}">
        <p14:creationId xmlns:p14="http://schemas.microsoft.com/office/powerpoint/2010/main" val="323954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A5CB-5A40-4ABB-87AC-6889D74B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best place for opening an Italian restaurant in Paris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58B18-730B-42A2-A557-5A332E86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can all assume, Paris has a lot of restaurants. We are planning on opening an </a:t>
            </a:r>
            <a:r>
              <a:rPr lang="en-US" b="1" dirty="0"/>
              <a:t>Italian</a:t>
            </a:r>
            <a:r>
              <a:rPr lang="en-US" dirty="0"/>
              <a:t> restaurant, without any of them nearby. </a:t>
            </a:r>
          </a:p>
          <a:p>
            <a:r>
              <a:rPr lang="en-US" dirty="0"/>
              <a:t>We will try to find a place where there are fewer of them. Also, that location has to be popular for tourists, because we don't want it to be too far from the city.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6577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F1F94-D5D9-4A91-8131-76FD7FE0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acquision</a:t>
            </a:r>
            <a:r>
              <a:rPr lang="en-US" dirty="0"/>
              <a:t> and data cleaning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E5C01-F7D9-4BCD-ACD5-EFF8711F0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our data from the Foursquare API mainly since it had information about latitude, longitude and addresses that we needed</a:t>
            </a:r>
          </a:p>
          <a:p>
            <a:r>
              <a:rPr lang="en-US" dirty="0"/>
              <a:t>We have also used </a:t>
            </a:r>
            <a:r>
              <a:rPr lang="en-US" b="1" u="sng" dirty="0">
                <a:hlinkClick r:id="rId2"/>
              </a:rPr>
              <a:t>https://france-geojson.gregoiredavid.fr/</a:t>
            </a:r>
            <a:r>
              <a:rPr lang="en-US" b="1" dirty="0"/>
              <a:t> </a:t>
            </a:r>
            <a:r>
              <a:rPr lang="en-US" dirty="0"/>
              <a:t>in order to obtain information about districts in Paris and label them on our map</a:t>
            </a:r>
          </a:p>
          <a:p>
            <a:r>
              <a:rPr lang="en-US" dirty="0"/>
              <a:t>Since most of our data came in correct format, there wasn’t much of a cleaning job left to do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27272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E5B4F9E-3ECD-48CF-9439-387B529F6B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3427" r="24142" b="-1"/>
          <a:stretch/>
        </p:blipFill>
        <p:spPr>
          <a:xfrm>
            <a:off x="6217920" y="-1"/>
            <a:ext cx="5985229" cy="6858001"/>
          </a:xfrm>
          <a:prstGeom prst="rect">
            <a:avLst/>
          </a:pr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90814A6D-51DC-4E3F-B3C1-B4B7517F1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34A9C-7CFF-4C31-ACC8-9D78A2F28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 sz="4000"/>
              <a:t>Slicing the Paris into little areas</a:t>
            </a:r>
            <a:endParaRPr lang="sr-Latn-RS" sz="4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B3A332-3D70-42E6-B9F6-F86E73806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r>
              <a:rPr lang="en-US"/>
              <a:t>We have sliced them so that they are equally spaced, centered around city center,  and within ~6km from Eiffel Tower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3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3491-D2E6-4B5C-A8CD-19AF63FE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sz="4000"/>
              <a:t>Locations inside our areas</a:t>
            </a:r>
            <a:endParaRPr lang="sr-Latn-RS" sz="400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E345A-636D-49E3-8067-254D89778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75" y="2834640"/>
            <a:ext cx="5117541" cy="277368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0FEBA902-4335-44B8-A11A-E352130D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13000"/>
            <a:ext cx="5287432" cy="3632200"/>
          </a:xfrm>
        </p:spPr>
        <p:txBody>
          <a:bodyPr>
            <a:normAutofit/>
          </a:bodyPr>
          <a:lstStyle/>
          <a:p>
            <a:r>
              <a:rPr lang="en-US" dirty="0"/>
              <a:t>We have gathered information about the locations inside our areas using the Foursquare API</a:t>
            </a:r>
          </a:p>
          <a:p>
            <a:r>
              <a:rPr lang="en-US" dirty="0"/>
              <a:t>The data is interpreted in the data frame format for easier manipulating and reading</a:t>
            </a:r>
          </a:p>
        </p:txBody>
      </p:sp>
    </p:spTree>
    <p:extLst>
      <p:ext uri="{BB962C8B-B14F-4D97-AF65-F5344CB8AC3E}">
        <p14:creationId xmlns:p14="http://schemas.microsoft.com/office/powerpoint/2010/main" val="60288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89124C13-A6E4-4CA6-AA61-9F619F24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4904327-349D-4C05-A50F-9B2AF3C8CD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9091" b="1477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8" name="Freeform 9">
            <a:extLst>
              <a:ext uri="{FF2B5EF4-FFF2-40B4-BE49-F238E27FC236}">
                <a16:creationId xmlns:a16="http://schemas.microsoft.com/office/drawing/2014/main" id="{5B2F0987-377D-4CDD-976A-25E40438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4CA94-0F20-4733-B631-A1B9F965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Restaurants in Paris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BCF7F5-037E-4CD0-89ED-0466C7D38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2" y="2413000"/>
            <a:ext cx="4921687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342900">
              <a:buFont typeface="Wingdings 2" charset="2"/>
              <a:buChar char="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 dots are restaurants other than Italian</a:t>
            </a:r>
          </a:p>
          <a:p>
            <a:pPr marL="342900" lvl="0" indent="-342900">
              <a:buFont typeface="Wingdings 2" charset="2"/>
              <a:buChar char=""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 ones are Italian restaurants</a:t>
            </a:r>
          </a:p>
          <a:p>
            <a:pPr>
              <a:buFont typeface="Wingdings 2" charset="2"/>
              <a:buChar char=""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02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6F338-C138-48EA-B1EE-C6492BA7B2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-1" y="-3175"/>
            <a:ext cx="12191999" cy="4898733"/>
          </a:xfrm>
          <a:prstGeom prst="rect">
            <a:avLst/>
          </a:prstGeom>
        </p:spPr>
      </p:pic>
      <p:sp>
        <p:nvSpPr>
          <p:cNvPr id="20" name="Freeform 9">
            <a:extLst>
              <a:ext uri="{FF2B5EF4-FFF2-40B4-BE49-F238E27FC236}">
                <a16:creationId xmlns:a16="http://schemas.microsoft.com/office/drawing/2014/main" id="{FD93103C-50F9-4D8C-9032-AB9F9BA5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2F7D6-C00F-4E94-B002-DFE3538C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Restaurants nearby our locations</a:t>
            </a:r>
          </a:p>
        </p:txBody>
      </p:sp>
    </p:spTree>
    <p:extLst>
      <p:ext uri="{BB962C8B-B14F-4D97-AF65-F5344CB8AC3E}">
        <p14:creationId xmlns:p14="http://schemas.microsoft.com/office/powerpoint/2010/main" val="342154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89124C13-A6E4-4CA6-AA61-9F619F24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EB4E5D71-BFAC-4F14-A75B-4F1CB3F1B1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40000"/>
          </a:blip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730D0B-491B-41AF-8E3B-B6EB0D14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Heatmap including all restaurants </a:t>
            </a:r>
            <a:br>
              <a:rPr lang="en-US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(circles: 1km, 2km and 3km)</a:t>
            </a:r>
          </a:p>
        </p:txBody>
      </p:sp>
    </p:spTree>
    <p:extLst>
      <p:ext uri="{BB962C8B-B14F-4D97-AF65-F5344CB8AC3E}">
        <p14:creationId xmlns:p14="http://schemas.microsoft.com/office/powerpoint/2010/main" val="4048096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89124C13-A6E4-4CA6-AA61-9F619F24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5F6A7C02-0E97-42ED-88D5-719EC079AB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40000"/>
          </a:blip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859DD-6E94-4786-B6E6-433013E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dirty="0"/>
              <a:t>Heatmap displaying Italian restaurants</a:t>
            </a:r>
            <a:br>
              <a:rPr lang="en-US" sz="4000" b="1" dirty="0"/>
            </a:br>
            <a:r>
              <a:rPr lang="en-US" sz="4000" b="1" dirty="0"/>
              <a:t>circles(1km, 2km and 3km)</a:t>
            </a:r>
            <a:endParaRPr lang="en-US" sz="4000" b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1975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273</Words>
  <Application>Microsoft Office PowerPoint</Application>
  <PresentationFormat>Widescreen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The Battle of the Neighborhoods </vt:lpstr>
      <vt:lpstr>Predicting the best place for opening an Italian restaurant in Paris</vt:lpstr>
      <vt:lpstr>Data acquision and data cleaning</vt:lpstr>
      <vt:lpstr>Slicing the Paris into little areas</vt:lpstr>
      <vt:lpstr>Locations inside our areas</vt:lpstr>
      <vt:lpstr>Restaurants in Paris</vt:lpstr>
      <vt:lpstr>Restaurants nearby our locations</vt:lpstr>
      <vt:lpstr>Heatmap including all restaurants  (circles: 1km, 2km and 3km)</vt:lpstr>
      <vt:lpstr>Heatmap displaying Italian restaurants circles(1km, 2km and 3km)</vt:lpstr>
      <vt:lpstr>Selected area that we are interested in</vt:lpstr>
      <vt:lpstr>Clustering available locations</vt:lpstr>
      <vt:lpstr>Distance from Eiffel Tower</vt:lpstr>
      <vt:lpstr>Best places to consider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the Neighborhoods </dc:title>
  <dc:creator>Luka Sarić</dc:creator>
  <cp:lastModifiedBy>Luka Sarić</cp:lastModifiedBy>
  <cp:revision>1</cp:revision>
  <dcterms:created xsi:type="dcterms:W3CDTF">2019-10-30T20:57:48Z</dcterms:created>
  <dcterms:modified xsi:type="dcterms:W3CDTF">2019-10-30T21:00:18Z</dcterms:modified>
</cp:coreProperties>
</file>